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明體" charset="1" panose="02000609000000000000"/>
      <p:regular r:id="rId26"/>
    </p:embeddedFont>
    <p:embeddedFont>
      <p:font typeface="圓體" charset="1" panose="02000609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8.png" Type="http://schemas.openxmlformats.org/officeDocument/2006/relationships/image"/><Relationship Id="rId9" Target="slide2.xml" Type="http://schemas.openxmlformats.org/officeDocument/2006/relationships/slid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1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2.png" Type="http://schemas.openxmlformats.org/officeDocument/2006/relationships/image"/><Relationship Id="rId9" Target="slide2.xml" Type="http://schemas.openxmlformats.org/officeDocument/2006/relationships/slid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3.png" Type="http://schemas.openxmlformats.org/officeDocument/2006/relationships/image"/><Relationship Id="rId9" Target="slide2.xml" Type="http://schemas.openxmlformats.org/officeDocument/2006/relationships/slid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4.png" Type="http://schemas.openxmlformats.org/officeDocument/2006/relationships/image"/><Relationship Id="rId9" Target="slide2.xml" Type="http://schemas.openxmlformats.org/officeDocument/2006/relationships/slid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6.png" Type="http://schemas.openxmlformats.org/officeDocument/2006/relationships/image"/><Relationship Id="rId9" Target="slide2.xml" Type="http://schemas.openxmlformats.org/officeDocument/2006/relationships/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slide2.xml" Type="http://schemas.openxmlformats.org/officeDocument/2006/relationships/slide"/><Relationship Id="rId9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2.png" Type="http://schemas.openxmlformats.org/officeDocument/2006/relationships/image"/><Relationship Id="rId9" Target="slide2.xml" Type="http://schemas.openxmlformats.org/officeDocument/2006/relationships/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5.png" Type="http://schemas.openxmlformats.org/officeDocument/2006/relationships/image"/><Relationship Id="rId9" Target="slide2.xml" Type="http://schemas.openxmlformats.org/officeDocument/2006/relationships/slid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6.png" Type="http://schemas.openxmlformats.org/officeDocument/2006/relationships/image"/><Relationship Id="rId9" Target="slide2.xml" Type="http://schemas.openxmlformats.org/officeDocument/2006/relationships/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7.png" Type="http://schemas.openxmlformats.org/officeDocument/2006/relationships/image"/><Relationship Id="rId9" Target="slide2.xml" Type="http://schemas.openxmlformats.org/officeDocument/2006/relationships/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66547" y="-5267615"/>
            <a:ext cx="10004155" cy="10004155"/>
          </a:xfrm>
          <a:custGeom>
            <a:avLst/>
            <a:gdLst/>
            <a:ahLst/>
            <a:cxnLst/>
            <a:rect r="r" b="b" t="t" l="l"/>
            <a:pathLst>
              <a:path h="10004155" w="10004155">
                <a:moveTo>
                  <a:pt x="0" y="0"/>
                </a:moveTo>
                <a:lnTo>
                  <a:pt x="10004155" y="0"/>
                </a:lnTo>
                <a:lnTo>
                  <a:pt x="10004155" y="10004156"/>
                </a:lnTo>
                <a:lnTo>
                  <a:pt x="0" y="100041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66547" y="5284922"/>
            <a:ext cx="10004155" cy="10004155"/>
          </a:xfrm>
          <a:custGeom>
            <a:avLst/>
            <a:gdLst/>
            <a:ahLst/>
            <a:cxnLst/>
            <a:rect r="r" b="b" t="t" l="l"/>
            <a:pathLst>
              <a:path h="10004155" w="10004155">
                <a:moveTo>
                  <a:pt x="0" y="0"/>
                </a:moveTo>
                <a:lnTo>
                  <a:pt x="10004155" y="0"/>
                </a:lnTo>
                <a:lnTo>
                  <a:pt x="10004155" y="10004156"/>
                </a:lnTo>
                <a:lnTo>
                  <a:pt x="0" y="100041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09339" y="-3272547"/>
            <a:ext cx="5118571" cy="5118571"/>
          </a:xfrm>
          <a:custGeom>
            <a:avLst/>
            <a:gdLst/>
            <a:ahLst/>
            <a:cxnLst/>
            <a:rect r="r" b="b" t="t" l="l"/>
            <a:pathLst>
              <a:path h="5118571" w="5118571">
                <a:moveTo>
                  <a:pt x="0" y="0"/>
                </a:moveTo>
                <a:lnTo>
                  <a:pt x="5118571" y="0"/>
                </a:lnTo>
                <a:lnTo>
                  <a:pt x="5118571" y="5118571"/>
                </a:lnTo>
                <a:lnTo>
                  <a:pt x="0" y="51185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409339" y="8119063"/>
            <a:ext cx="5118571" cy="5118571"/>
          </a:xfrm>
          <a:custGeom>
            <a:avLst/>
            <a:gdLst/>
            <a:ahLst/>
            <a:cxnLst/>
            <a:rect r="r" b="b" t="t" l="l"/>
            <a:pathLst>
              <a:path h="5118571" w="5118571">
                <a:moveTo>
                  <a:pt x="0" y="0"/>
                </a:moveTo>
                <a:lnTo>
                  <a:pt x="5118571" y="0"/>
                </a:lnTo>
                <a:lnTo>
                  <a:pt x="5118571" y="5118571"/>
                </a:lnTo>
                <a:lnTo>
                  <a:pt x="0" y="51185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137599"/>
            <a:ext cx="16230600" cy="143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TripNTreat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855555"/>
            <a:ext cx="16230600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帶你去旅行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649709" y="7809673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1" y="0"/>
                </a:lnTo>
                <a:lnTo>
                  <a:pt x="637831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649709" y="1517583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1" y="0"/>
                </a:lnTo>
                <a:lnTo>
                  <a:pt x="637831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2803113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管理員-建立訂單報表入口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77722" y="3014709"/>
            <a:ext cx="8917234" cy="5796202"/>
          </a:xfrm>
          <a:custGeom>
            <a:avLst/>
            <a:gdLst/>
            <a:ahLst/>
            <a:cxnLst/>
            <a:rect r="r" b="b" t="t" l="l"/>
            <a:pathLst>
              <a:path h="5796202" w="8917234">
                <a:moveTo>
                  <a:pt x="0" y="0"/>
                </a:moveTo>
                <a:lnTo>
                  <a:pt x="8917234" y="0"/>
                </a:lnTo>
                <a:lnTo>
                  <a:pt x="8917234" y="5796202"/>
                </a:lnTo>
                <a:lnTo>
                  <a:pt x="0" y="57962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47036" y="2510128"/>
            <a:ext cx="4326363" cy="793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若選擇訂單報表項目，介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面會逐項列出所有訂單內容(如:訂單編號、會員號、員工編號、訂單日期、總金額、實付金額、找零金額)‧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可以選擇指定的訂單編號並點選確認訂單按紐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，完成後即可返回主頁(即管理員後台總覽)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返回訂購平台入口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45179" y="3086552"/>
            <a:ext cx="4326363" cy="496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若要切換使用者身分，也就是換成一般會員登入，可按右上角登出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，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再按返回。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6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回到訂購平台後，點選會員登入‧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573323" y="3134177"/>
            <a:ext cx="9297477" cy="5557265"/>
          </a:xfrm>
          <a:custGeom>
            <a:avLst/>
            <a:gdLst/>
            <a:ahLst/>
            <a:cxnLst/>
            <a:rect r="r" b="b" t="t" l="l"/>
            <a:pathLst>
              <a:path h="5557265" w="9297477">
                <a:moveTo>
                  <a:pt x="0" y="0"/>
                </a:moveTo>
                <a:lnTo>
                  <a:pt x="9297477" y="0"/>
                </a:lnTo>
                <a:lnTo>
                  <a:pt x="9297477" y="5557265"/>
                </a:lnTo>
                <a:lnTo>
                  <a:pt x="0" y="555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會員登入頁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807158" y="3903035"/>
            <a:ext cx="4445190" cy="397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 spc="6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若已有會員帳號/密碼即可直接登入使用‧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使用會員帳號/密碼登入 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(如: mike/98)，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並點選登入按紐，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就進入行程訂購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頁面‧</a:t>
            </a:r>
          </a:p>
          <a:p>
            <a:pPr algn="just">
              <a:lnSpc>
                <a:spcPts val="39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000692" y="3018468"/>
            <a:ext cx="5432096" cy="5599039"/>
          </a:xfrm>
          <a:custGeom>
            <a:avLst/>
            <a:gdLst/>
            <a:ahLst/>
            <a:cxnLst/>
            <a:rect r="r" b="b" t="t" l="l"/>
            <a:pathLst>
              <a:path h="5599039" w="5432096">
                <a:moveTo>
                  <a:pt x="0" y="0"/>
                </a:moveTo>
                <a:lnTo>
                  <a:pt x="5432096" y="0"/>
                </a:lnTo>
                <a:lnTo>
                  <a:pt x="5432096" y="5599039"/>
                </a:lnTo>
                <a:lnTo>
                  <a:pt x="0" y="5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會員註冊頁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675418" y="2864007"/>
            <a:ext cx="4326363" cy="496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若為新用戶，需完成會員註冊並逐一填寫所有欄位，就能成功註冊會員。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注意:  電話開頭為0，且需10位數字‧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完成並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點選立即註冊按紐，就會返回會員登入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頁‧</a:t>
            </a:r>
          </a:p>
          <a:p>
            <a:pPr algn="just">
              <a:lnSpc>
                <a:spcPts val="39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013823" y="2911632"/>
            <a:ext cx="5618796" cy="5766659"/>
          </a:xfrm>
          <a:custGeom>
            <a:avLst/>
            <a:gdLst/>
            <a:ahLst/>
            <a:cxnLst/>
            <a:rect r="r" b="b" t="t" l="l"/>
            <a:pathLst>
              <a:path h="5766659" w="5618796">
                <a:moveTo>
                  <a:pt x="0" y="0"/>
                </a:moveTo>
                <a:lnTo>
                  <a:pt x="5618796" y="0"/>
                </a:lnTo>
                <a:lnTo>
                  <a:pt x="5618796" y="5766659"/>
                </a:lnTo>
                <a:lnTo>
                  <a:pt x="0" y="57666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會員成功註冊頁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94334" y="4280359"/>
            <a:ext cx="4326363" cy="29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新用戶完成會員註冊，就會跳轉到成功註冊會員頁。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點選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返回登入頁(即會員登入頁)‧</a:t>
            </a:r>
          </a:p>
          <a:p>
            <a:pPr algn="just">
              <a:lnSpc>
                <a:spcPts val="39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214893" y="3283482"/>
            <a:ext cx="4641917" cy="6135846"/>
          </a:xfrm>
          <a:custGeom>
            <a:avLst/>
            <a:gdLst/>
            <a:ahLst/>
            <a:cxnLst/>
            <a:rect r="r" b="b" t="t" l="l"/>
            <a:pathLst>
              <a:path h="6135846" w="4641917">
                <a:moveTo>
                  <a:pt x="0" y="0"/>
                </a:moveTo>
                <a:lnTo>
                  <a:pt x="4641917" y="0"/>
                </a:lnTo>
                <a:lnTo>
                  <a:pt x="4641917" y="6135846"/>
                </a:lnTo>
                <a:lnTo>
                  <a:pt x="0" y="61358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2956" r="0" b="-2956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會員登入頁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34920" y="4137827"/>
            <a:ext cx="4445190" cy="24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使用剛註冊的會員帳號/密碼登入 (如: ben/111)，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並點選登入按紐，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就進入行程訂購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頁面‧</a:t>
            </a:r>
          </a:p>
          <a:p>
            <a:pPr algn="just">
              <a:lnSpc>
                <a:spcPts val="39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339607" y="3018468"/>
            <a:ext cx="5432096" cy="5599039"/>
          </a:xfrm>
          <a:custGeom>
            <a:avLst/>
            <a:gdLst/>
            <a:ahLst/>
            <a:cxnLst/>
            <a:rect r="r" b="b" t="t" l="l"/>
            <a:pathLst>
              <a:path h="5599039" w="5432096">
                <a:moveTo>
                  <a:pt x="0" y="0"/>
                </a:moveTo>
                <a:lnTo>
                  <a:pt x="5432095" y="0"/>
                </a:lnTo>
                <a:lnTo>
                  <a:pt x="5432095" y="5599039"/>
                </a:lnTo>
                <a:lnTo>
                  <a:pt x="0" y="5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訂購行程服務總覽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493635" y="-5546192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4" y="0"/>
                </a:lnTo>
                <a:lnTo>
                  <a:pt x="13149784" y="13149784"/>
                </a:lnTo>
                <a:lnTo>
                  <a:pt x="0" y="13149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573323" y="3232960"/>
            <a:ext cx="9643376" cy="5262639"/>
          </a:xfrm>
          <a:custGeom>
            <a:avLst/>
            <a:gdLst/>
            <a:ahLst/>
            <a:cxnLst/>
            <a:rect r="r" b="b" t="t" l="l"/>
            <a:pathLst>
              <a:path h="5262639" w="9643376">
                <a:moveTo>
                  <a:pt x="0" y="0"/>
                </a:moveTo>
                <a:lnTo>
                  <a:pt x="9643376" y="0"/>
                </a:lnTo>
                <a:lnTo>
                  <a:pt x="9643376" y="5262639"/>
                </a:lnTo>
                <a:lnTo>
                  <a:pt x="0" y="52626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82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28483" y="3185335"/>
            <a:ext cx="4326363" cy="29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會員登入後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就進入訂購行程服務總覽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‧分別有旅遊行程訂購網、查詢訂單、刪除訂單，以及管理會員資料的項目‧</a:t>
            </a: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旅遊行程訂購網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932679" y="2960060"/>
            <a:ext cx="9685788" cy="5678293"/>
          </a:xfrm>
          <a:custGeom>
            <a:avLst/>
            <a:gdLst/>
            <a:ahLst/>
            <a:cxnLst/>
            <a:rect r="r" b="b" t="t" l="l"/>
            <a:pathLst>
              <a:path h="5678293" w="9685788">
                <a:moveTo>
                  <a:pt x="0" y="0"/>
                </a:moveTo>
                <a:lnTo>
                  <a:pt x="9685788" y="0"/>
                </a:lnTo>
                <a:lnTo>
                  <a:pt x="9685788" y="5678293"/>
                </a:lnTo>
                <a:lnTo>
                  <a:pt x="0" y="56782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856525" y="2912435"/>
            <a:ext cx="4326363" cy="595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若選擇調整旅遊行程訂購網，會列出所有行程資料，像是不同行程在各區域(如:日本)有對應的目的地(如:東京)，各行程有各自的出發日期。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完成修改/新增的資料，再按藍色按紐就可以送出修改/新增‧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會員-查詢訂單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87204" y="3026056"/>
            <a:ext cx="9056482" cy="5773507"/>
          </a:xfrm>
          <a:custGeom>
            <a:avLst/>
            <a:gdLst/>
            <a:ahLst/>
            <a:cxnLst/>
            <a:rect r="r" b="b" t="t" l="l"/>
            <a:pathLst>
              <a:path h="5773507" w="9056482">
                <a:moveTo>
                  <a:pt x="0" y="0"/>
                </a:moveTo>
                <a:lnTo>
                  <a:pt x="9056482" y="0"/>
                </a:lnTo>
                <a:lnTo>
                  <a:pt x="9056482" y="5773507"/>
                </a:lnTo>
                <a:lnTo>
                  <a:pt x="0" y="57735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52857" y="3076309"/>
            <a:ext cx="4326363" cy="24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會員登入後就進入訂購行程服務總覽‧分別有旅遊行程訂購網、查詢訂單、刪除訂單，以及管理會員資料的項目‧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會員-刪除訂單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94334" y="4143375"/>
            <a:ext cx="4326363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會員進入刪除訂單頁面，可以管理訂單資料‧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901660" y="3260424"/>
            <a:ext cx="7827571" cy="5997876"/>
          </a:xfrm>
          <a:custGeom>
            <a:avLst/>
            <a:gdLst/>
            <a:ahLst/>
            <a:cxnLst/>
            <a:rect r="r" b="b" t="t" l="l"/>
            <a:pathLst>
              <a:path h="5997876" w="7827571">
                <a:moveTo>
                  <a:pt x="0" y="0"/>
                </a:moveTo>
                <a:lnTo>
                  <a:pt x="7827571" y="0"/>
                </a:lnTo>
                <a:lnTo>
                  <a:pt x="7827571" y="5997876"/>
                </a:lnTo>
                <a:lnTo>
                  <a:pt x="0" y="599787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B89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910589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介面總覽介紹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17853" y="2585564"/>
            <a:ext cx="6910589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涵蓋主題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273148" y="3458689"/>
            <a:ext cx="6910589" cy="5701761"/>
            <a:chOff x="0" y="0"/>
            <a:chExt cx="9214119" cy="760234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585529"/>
              <a:ext cx="9214119" cy="3873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  <a:r>
                <a:rPr lang="en-US" sz="2999" u="none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主題 2</a:t>
              </a:r>
              <a:r>
                <a:rPr lang="en-US" sz="2999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 介面操作</a:t>
              </a:r>
            </a:p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介面功能說明</a:t>
              </a:r>
            </a:p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每一步流程操作</a:t>
              </a:r>
            </a:p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9214119" cy="635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99"/>
                </a:lnSpc>
                <a:spcBef>
                  <a:spcPct val="0"/>
                </a:spcBef>
              </a:pPr>
              <a:r>
                <a:rPr lang="en-US" sz="2999" u="none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主題 1</a:t>
              </a:r>
              <a:r>
                <a:rPr lang="en-US" sz="2999">
                  <a:solidFill>
                    <a:srgbClr val="000000"/>
                  </a:solidFill>
                  <a:latin typeface="圓體"/>
                  <a:ea typeface="圓體"/>
                  <a:cs typeface="圓體"/>
                  <a:sym typeface="圓體"/>
                </a:rPr>
                <a:t> 介面總覽介紹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7595998"/>
              <a:ext cx="8656320" cy="0"/>
            </a:xfrm>
            <a:prstGeom prst="line">
              <a:avLst/>
            </a:prstGeom>
            <a:ln cap="rnd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會員-查詢/修改/刪除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03998" y="2813290"/>
            <a:ext cx="6945703" cy="6199040"/>
          </a:xfrm>
          <a:custGeom>
            <a:avLst/>
            <a:gdLst/>
            <a:ahLst/>
            <a:cxnLst/>
            <a:rect r="r" b="b" t="t" l="l"/>
            <a:pathLst>
              <a:path h="6199040" w="6945703">
                <a:moveTo>
                  <a:pt x="0" y="0"/>
                </a:moveTo>
                <a:lnTo>
                  <a:pt x="6945703" y="0"/>
                </a:lnTo>
                <a:lnTo>
                  <a:pt x="6945703" y="6199040"/>
                </a:lnTo>
                <a:lnTo>
                  <a:pt x="0" y="61990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94334" y="4465471"/>
            <a:ext cx="4326363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會員可進入會員資料更新頁‧自行更新或刪除帳戶‧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訂購平台入口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05229" y="3086552"/>
            <a:ext cx="4326363" cy="24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8" action="ppaction://hlinksldjump"/>
              </a:rPr>
              <a:t>需有原工編號及密碼</a:t>
            </a: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登入管理員入口。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需有會員帳號及密碼登入會員入口。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885295" y="3134177"/>
            <a:ext cx="9297477" cy="5557265"/>
          </a:xfrm>
          <a:custGeom>
            <a:avLst/>
            <a:gdLst/>
            <a:ahLst/>
            <a:cxnLst/>
            <a:rect r="r" b="b" t="t" l="l"/>
            <a:pathLst>
              <a:path h="5557265" w="9297477">
                <a:moveTo>
                  <a:pt x="0" y="0"/>
                </a:moveTo>
                <a:lnTo>
                  <a:pt x="9297476" y="0"/>
                </a:lnTo>
                <a:lnTo>
                  <a:pt x="9297476" y="5557265"/>
                </a:lnTo>
                <a:lnTo>
                  <a:pt x="0" y="555726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958041" y="3185233"/>
            <a:ext cx="11301259" cy="6215692"/>
          </a:xfrm>
          <a:custGeom>
            <a:avLst/>
            <a:gdLst/>
            <a:ahLst/>
            <a:cxnLst/>
            <a:rect r="r" b="b" t="t" l="l"/>
            <a:pathLst>
              <a:path h="6215692" w="11301259">
                <a:moveTo>
                  <a:pt x="0" y="0"/>
                </a:moveTo>
                <a:lnTo>
                  <a:pt x="11301259" y="0"/>
                </a:lnTo>
                <a:lnTo>
                  <a:pt x="11301259" y="6215693"/>
                </a:lnTo>
                <a:lnTo>
                  <a:pt x="0" y="62156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56424" y="3137608"/>
            <a:ext cx="4326363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使用員工編號/密碼登入 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(如: E001/001)，</a:t>
            </a: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就進入後台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頁面‧</a:t>
            </a: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管理員後台總覽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75551" y="3074847"/>
            <a:ext cx="9666054" cy="5675926"/>
          </a:xfrm>
          <a:custGeom>
            <a:avLst/>
            <a:gdLst/>
            <a:ahLst/>
            <a:cxnLst/>
            <a:rect r="r" b="b" t="t" l="l"/>
            <a:pathLst>
              <a:path h="5675926" w="9666054">
                <a:moveTo>
                  <a:pt x="0" y="0"/>
                </a:moveTo>
                <a:lnTo>
                  <a:pt x="9666054" y="0"/>
                </a:lnTo>
                <a:lnTo>
                  <a:pt x="9666054" y="5675926"/>
                </a:lnTo>
                <a:lnTo>
                  <a:pt x="0" y="56759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27279" y="3226201"/>
            <a:ext cx="5544623" cy="24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使用員工編號/密碼登入 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(如: E001/001)，</a:t>
            </a: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就進入後台頁面‧分別有行程服務調整及其他的操作項目‧</a:t>
            </a: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056415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管理員-行程管理入口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85216" y="2734331"/>
            <a:ext cx="6015272" cy="6356958"/>
          </a:xfrm>
          <a:custGeom>
            <a:avLst/>
            <a:gdLst/>
            <a:ahLst/>
            <a:cxnLst/>
            <a:rect r="r" b="b" t="t" l="l"/>
            <a:pathLst>
              <a:path h="6356958" w="6015272">
                <a:moveTo>
                  <a:pt x="0" y="0"/>
                </a:moveTo>
                <a:lnTo>
                  <a:pt x="6015271" y="0"/>
                </a:lnTo>
                <a:lnTo>
                  <a:pt x="601527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828244" y="2686706"/>
            <a:ext cx="6020711" cy="595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若選擇調整行程項目，會列出所有行程資料，像是不同行程在各區域(如:日本)有對應的目的地(如:東京)，各行程有各自的出發日期。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要注意有些行程較為熱門，可以滾動式修正庫存及當季價格做調整‧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完成修改/新增的資料，再按藍色按紐就可以送出修改/新增‧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2499339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管理員-服務項目管理入口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397096" y="2734331"/>
            <a:ext cx="5999379" cy="6356958"/>
          </a:xfrm>
          <a:custGeom>
            <a:avLst/>
            <a:gdLst/>
            <a:ahLst/>
            <a:cxnLst/>
            <a:rect r="r" b="b" t="t" l="l"/>
            <a:pathLst>
              <a:path h="6356958" w="5999379">
                <a:moveTo>
                  <a:pt x="0" y="0"/>
                </a:moveTo>
                <a:lnTo>
                  <a:pt x="5999380" y="0"/>
                </a:lnTo>
                <a:lnTo>
                  <a:pt x="599938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675418" y="2239376"/>
            <a:ext cx="4795334" cy="793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若選擇調整服務項目，會列出所有加購服務的資料，像是不同行程有對應的加購服務，(如:德國有巴伐利亞啤酒餐廳)‧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可以因應需求彈性新增/修改/刪除指定或自訂的服務項目的欄位資料(如: 編號、名稱、價格)。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完成修改/新增的資料，再按藍色按紐就可以送出修改/新增‧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2550265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管理員-員工資料管理入口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99716" y="2945499"/>
            <a:ext cx="8143564" cy="5934622"/>
          </a:xfrm>
          <a:custGeom>
            <a:avLst/>
            <a:gdLst/>
            <a:ahLst/>
            <a:cxnLst/>
            <a:rect r="r" b="b" t="t" l="l"/>
            <a:pathLst>
              <a:path h="5934622" w="8143564">
                <a:moveTo>
                  <a:pt x="0" y="0"/>
                </a:moveTo>
                <a:lnTo>
                  <a:pt x="8143564" y="0"/>
                </a:lnTo>
                <a:lnTo>
                  <a:pt x="8143564" y="5934622"/>
                </a:lnTo>
                <a:lnTo>
                  <a:pt x="0" y="59346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46961" y="2488641"/>
            <a:ext cx="4326363" cy="694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若選擇調整管理員項目，介面會列出所有員工的資料(如:姓名、員工編號、員工密碼)‧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可以視情況新增/修改/刪除指定或自訂的員工欄位資料。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注意:一旦確認送出後，資料就無法返回舊數據.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3144402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59"/>
              </a:lnSpc>
            </a:pPr>
            <a:r>
              <a:rPr lang="en-US" sz="8799">
                <a:solidFill>
                  <a:srgbClr val="000000"/>
                </a:solidFill>
                <a:latin typeface="明體"/>
                <a:ea typeface="明體"/>
                <a:cs typeface="明體"/>
                <a:sym typeface="明體"/>
              </a:rPr>
              <a:t>管理員-確認顧客訂單入口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66714" y="-6087438"/>
            <a:ext cx="13149783" cy="13149783"/>
          </a:xfrm>
          <a:custGeom>
            <a:avLst/>
            <a:gdLst/>
            <a:ahLst/>
            <a:cxnLst/>
            <a:rect r="r" b="b" t="t" l="l"/>
            <a:pathLst>
              <a:path h="13149783" w="13149783">
                <a:moveTo>
                  <a:pt x="0" y="0"/>
                </a:moveTo>
                <a:lnTo>
                  <a:pt x="13149783" y="0"/>
                </a:lnTo>
                <a:lnTo>
                  <a:pt x="13149783" y="13149783"/>
                </a:lnTo>
                <a:lnTo>
                  <a:pt x="0" y="13149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85920" y="5912810"/>
            <a:ext cx="8059243" cy="8059243"/>
          </a:xfrm>
          <a:custGeom>
            <a:avLst/>
            <a:gdLst/>
            <a:ahLst/>
            <a:cxnLst/>
            <a:rect r="r" b="b" t="t" l="l"/>
            <a:pathLst>
              <a:path h="8059243" w="8059243">
                <a:moveTo>
                  <a:pt x="0" y="0"/>
                </a:moveTo>
                <a:lnTo>
                  <a:pt x="8059243" y="0"/>
                </a:lnTo>
                <a:lnTo>
                  <a:pt x="8059243" y="8059243"/>
                </a:lnTo>
                <a:lnTo>
                  <a:pt x="0" y="8059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8599" y="6623852"/>
            <a:ext cx="637831" cy="637831"/>
          </a:xfrm>
          <a:custGeom>
            <a:avLst/>
            <a:gdLst/>
            <a:ahLst/>
            <a:cxnLst/>
            <a:rect r="r" b="b" t="t" l="l"/>
            <a:pathLst>
              <a:path h="637831" w="637831">
                <a:moveTo>
                  <a:pt x="0" y="0"/>
                </a:moveTo>
                <a:lnTo>
                  <a:pt x="637832" y="0"/>
                </a:lnTo>
                <a:lnTo>
                  <a:pt x="637832" y="637831"/>
                </a:lnTo>
                <a:lnTo>
                  <a:pt x="0" y="637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978488" y="3370636"/>
            <a:ext cx="9305404" cy="5734455"/>
          </a:xfrm>
          <a:custGeom>
            <a:avLst/>
            <a:gdLst/>
            <a:ahLst/>
            <a:cxnLst/>
            <a:rect r="r" b="b" t="t" l="l"/>
            <a:pathLst>
              <a:path h="5734455" w="9305404">
                <a:moveTo>
                  <a:pt x="0" y="0"/>
                </a:moveTo>
                <a:lnTo>
                  <a:pt x="9305404" y="0"/>
                </a:lnTo>
                <a:lnTo>
                  <a:pt x="9305404" y="5734455"/>
                </a:lnTo>
                <a:lnTo>
                  <a:pt x="0" y="57344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46961" y="2912435"/>
            <a:ext cx="4326363" cy="595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若選擇確認顧客訂單項目，介面會列出所有訂單資料(如:訂單編號、會員號、訂單日期、總金額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</a:rPr>
              <a:t>、狀態</a:t>
            </a: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)‧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  <a:r>
              <a:rPr lang="en-US" sz="3000" spc="30">
                <a:solidFill>
                  <a:srgbClr val="000000"/>
                </a:solidFill>
                <a:latin typeface="圓體"/>
                <a:ea typeface="圓體"/>
                <a:cs typeface="圓體"/>
                <a:sym typeface="圓體"/>
                <a:hlinkClick r:id="rId9" action="ppaction://hlinksldjump"/>
              </a:rPr>
              <a:t>可以選擇指定的訂單編號並點選確認訂單按紐。</a:t>
            </a: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  <a:p>
            <a:pPr algn="just">
              <a:lnSpc>
                <a:spcPts val="39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DAG2S81zBE8</dc:identifier>
  <dcterms:modified xsi:type="dcterms:W3CDTF">2011-08-01T06:04:30Z</dcterms:modified>
  <cp:revision>1</cp:revision>
  <dc:title>橘色與白色 現代優雅 簡約 情人節 愛的簡報</dc:title>
</cp:coreProperties>
</file>

<file path=docProps/thumbnail.jpeg>
</file>